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23068" y="786206"/>
            <a:ext cx="21917977" cy="60260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4947" y="4772320"/>
            <a:ext cx="9155204" cy="2073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1033" y="578719"/>
            <a:ext cx="13492877" cy="28972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9507" y="3093369"/>
            <a:ext cx="5657258" cy="5649488"/>
            <a:chOff x="1819507" y="3093369"/>
            <a:chExt cx="5657258" cy="56494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507" y="3093369"/>
              <a:ext cx="5657258" cy="5649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70069" y="4480344"/>
            <a:ext cx="8272109" cy="3092942"/>
            <a:chOff x="8770069" y="4480344"/>
            <a:chExt cx="8272109" cy="30929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0069" y="4480344"/>
              <a:ext cx="8272109" cy="30929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1310" y="4947465"/>
            <a:ext cx="8391590" cy="24380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43720" y="3745266"/>
            <a:ext cx="5196099" cy="2413220"/>
            <a:chOff x="12543720" y="3745266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3720" y="3745266"/>
              <a:ext cx="5196099" cy="2413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538" y="575852"/>
            <a:ext cx="14602087" cy="28380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2187" y="5939042"/>
            <a:ext cx="5850317" cy="23317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922" y="3960601"/>
            <a:ext cx="5479179" cy="26446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1403" y="3970630"/>
            <a:ext cx="5495160" cy="26637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9299" y="5939042"/>
            <a:ext cx="5877993" cy="31443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99213" y="5939042"/>
            <a:ext cx="6288307" cy="2331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5079" y="3178787"/>
            <a:ext cx="1534604" cy="1132957"/>
            <a:chOff x="8585079" y="3178787"/>
            <a:chExt cx="1534604" cy="1132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585079" y="3178787"/>
              <a:ext cx="1534604" cy="11329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0489" y="4003209"/>
            <a:ext cx="6118579" cy="27268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3210" y="3005223"/>
            <a:ext cx="1833230" cy="1393475"/>
            <a:chOff x="13813210" y="3005223"/>
            <a:chExt cx="1833230" cy="13934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3210" y="3005223"/>
              <a:ext cx="1833230" cy="139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919" y="578719"/>
            <a:ext cx="14280191" cy="28972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65079" y="4382241"/>
            <a:ext cx="8215415" cy="3071744"/>
            <a:chOff x="8965079" y="4382241"/>
            <a:chExt cx="8215415" cy="30717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5079" y="4382241"/>
              <a:ext cx="8215415" cy="30717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2846" y="4562551"/>
            <a:ext cx="8688421" cy="3111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983" y="2754152"/>
            <a:ext cx="7250187" cy="6985230"/>
            <a:chOff x="822983" y="2754152"/>
            <a:chExt cx="7250187" cy="69852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983" y="2754152"/>
              <a:ext cx="7250187" cy="6985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5238" y="3956817"/>
            <a:ext cx="8220989" cy="4786040"/>
            <a:chOff x="8495238" y="3956817"/>
            <a:chExt cx="8220989" cy="4786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5238" y="3956817"/>
              <a:ext cx="8220989" cy="47860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9290" y="404271"/>
            <a:ext cx="13888639" cy="3114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19507" y="3093369"/>
            <a:ext cx="5657258" cy="5649488"/>
            <a:chOff x="1819507" y="3093369"/>
            <a:chExt cx="5657258" cy="56494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507" y="3093369"/>
              <a:ext cx="5657258" cy="56494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7619" y="7354300"/>
            <a:ext cx="4528801" cy="1693319"/>
            <a:chOff x="4647619" y="7354300"/>
            <a:chExt cx="4528801" cy="1693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7619" y="7354300"/>
              <a:ext cx="4528801" cy="1693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05733" y="2558935"/>
            <a:ext cx="4646006" cy="2342857"/>
            <a:chOff x="12605733" y="2558935"/>
            <a:chExt cx="4646006" cy="23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05733" y="2558935"/>
              <a:ext cx="4646006" cy="23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87091" y="3329669"/>
            <a:ext cx="4055600" cy="1546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30602" y="7340955"/>
            <a:ext cx="4657705" cy="15461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2E2FE77-E92F-FC4C-8BC9-ADABF1F4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723900"/>
            <a:ext cx="13652668" cy="86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3881" y="588395"/>
            <a:ext cx="12472830" cy="28693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6834" y="2932672"/>
            <a:ext cx="9877618" cy="17491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2857143"/>
            <a:ext cx="4530589" cy="5987506"/>
            <a:chOff x="1741311" y="2857143"/>
            <a:chExt cx="4530589" cy="59875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311" y="2857143"/>
              <a:ext cx="4530589" cy="59875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1118" y="4238709"/>
            <a:ext cx="10326966" cy="4178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1311" y="506525"/>
            <a:ext cx="13695914" cy="2836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8078" y="4140899"/>
            <a:ext cx="6171429" cy="5740951"/>
            <a:chOff x="1248078" y="4140899"/>
            <a:chExt cx="6171429" cy="574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078" y="4140899"/>
              <a:ext cx="6171429" cy="5740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0935" y="6198613"/>
            <a:ext cx="2774313" cy="2760466"/>
            <a:chOff x="4790935" y="6198613"/>
            <a:chExt cx="2774313" cy="2760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2464" y="4780152"/>
              <a:ext cx="6101704" cy="60564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6981" y="5813495"/>
              <a:ext cx="2856146" cy="26834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3017" y="2509019"/>
            <a:ext cx="17484726" cy="63329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2730" y="430335"/>
            <a:ext cx="8621114" cy="3046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7462" y="3119750"/>
            <a:ext cx="7638554" cy="1067453"/>
            <a:chOff x="1697462" y="3119750"/>
            <a:chExt cx="7638554" cy="10674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868" y="2925576"/>
              <a:ext cx="2022228" cy="165035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722" y="2891010"/>
              <a:ext cx="2606017" cy="19849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7462" y="4503030"/>
            <a:ext cx="7638554" cy="1067453"/>
            <a:chOff x="1697462" y="4503030"/>
            <a:chExt cx="7638554" cy="10674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2344" y="4375529"/>
              <a:ext cx="1946038" cy="156463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151" y="4103204"/>
              <a:ext cx="2648293" cy="2123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7462" y="5886310"/>
            <a:ext cx="7638554" cy="1067453"/>
            <a:chOff x="1697462" y="5886310"/>
            <a:chExt cx="7638554" cy="10674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0916" y="5822148"/>
              <a:ext cx="2386399" cy="154760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8722" y="5657570"/>
              <a:ext cx="2680350" cy="1984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7462" y="7269590"/>
            <a:ext cx="7638554" cy="1067453"/>
            <a:chOff x="1697462" y="7269590"/>
            <a:chExt cx="7638554" cy="10674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1868" y="7093148"/>
              <a:ext cx="1888893" cy="161622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0151" y="6869765"/>
              <a:ext cx="2800674" cy="21044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68673" y="3136858"/>
            <a:ext cx="3410222" cy="3365878"/>
            <a:chOff x="13168673" y="3136858"/>
            <a:chExt cx="3410222" cy="3365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3168673" y="3136858"/>
              <a:ext cx="3410222" cy="3365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1508" y="3092663"/>
            <a:ext cx="3441880" cy="3397123"/>
            <a:chOff x="5741508" y="3092663"/>
            <a:chExt cx="3441880" cy="3397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1508" y="3092663"/>
              <a:ext cx="3441880" cy="33971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0073" y="439858"/>
            <a:ext cx="12673371" cy="3062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4404" y="7473721"/>
            <a:ext cx="3066754" cy="14078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81498" y="6284972"/>
            <a:ext cx="2662238" cy="19753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47849" y="3339394"/>
            <a:ext cx="3071311" cy="3027063"/>
            <a:chOff x="2247849" y="3339394"/>
            <a:chExt cx="3071311" cy="30270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7849" y="3339394"/>
              <a:ext cx="3071311" cy="3027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1369" y="3144664"/>
            <a:ext cx="3071311" cy="3027063"/>
            <a:chOff x="9641369" y="3144664"/>
            <a:chExt cx="3071311" cy="30270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1369" y="3144664"/>
              <a:ext cx="3071311" cy="30270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59796" y="7473721"/>
            <a:ext cx="3207068" cy="14078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7664" y="6218306"/>
            <a:ext cx="3131124" cy="20419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12787" y="7473721"/>
            <a:ext cx="3446344" cy="14078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63978" y="6246877"/>
            <a:ext cx="2876171" cy="21276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44433" y="7473721"/>
            <a:ext cx="3526449" cy="14173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77561" y="6265925"/>
            <a:ext cx="3262762" cy="2070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0195" y="3105327"/>
            <a:ext cx="1681973" cy="1209619"/>
            <a:chOff x="1980195" y="3105327"/>
            <a:chExt cx="1681973" cy="1209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40000">
              <a:off x="1980195" y="3105327"/>
              <a:ext cx="1681973" cy="1209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99026" y="4742766"/>
            <a:ext cx="1961905" cy="1448422"/>
            <a:chOff x="7699026" y="4742766"/>
            <a:chExt cx="1961905" cy="14484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960000">
              <a:off x="7699026" y="4742766"/>
              <a:ext cx="1961905" cy="1448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85779" y="5003592"/>
            <a:ext cx="1728507" cy="1313873"/>
            <a:chOff x="15185779" y="5003592"/>
            <a:chExt cx="1728507" cy="13138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85779" y="5003592"/>
              <a:ext cx="1728507" cy="13138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8580" y="2701915"/>
            <a:ext cx="1763511" cy="1274960"/>
            <a:chOff x="11318580" y="2701915"/>
            <a:chExt cx="1763511" cy="12749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960000">
              <a:off x="11318580" y="2701915"/>
              <a:ext cx="1763511" cy="1274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957" y="452042"/>
            <a:ext cx="14370783" cy="29904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62" y="5252313"/>
            <a:ext cx="3817082" cy="4553347"/>
            <a:chOff x="13904762" y="525231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62" y="5252313"/>
              <a:ext cx="3817082" cy="4553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594536" y="3005055"/>
            <a:ext cx="20815715" cy="43797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396" y="5586130"/>
            <a:ext cx="14653452" cy="2026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5130" y="4928884"/>
            <a:ext cx="831169" cy="1295238"/>
            <a:chOff x="2155130" y="4928884"/>
            <a:chExt cx="831169" cy="12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5130" y="4928884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96420" y="3379855"/>
            <a:ext cx="831169" cy="1295238"/>
            <a:chOff x="15096420" y="3379855"/>
            <a:chExt cx="831169" cy="12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96420" y="3379855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5456" y="3352381"/>
            <a:ext cx="433215" cy="675093"/>
            <a:chOff x="14625456" y="3352381"/>
            <a:chExt cx="433215" cy="6750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25456" y="3352381"/>
              <a:ext cx="433215" cy="675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108" y="403864"/>
            <a:ext cx="17386546" cy="9477986"/>
            <a:chOff x="4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3338" y="588395"/>
            <a:ext cx="13304116" cy="2869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0733" y="2957534"/>
            <a:ext cx="7773352" cy="5914297"/>
            <a:chOff x="1240733" y="2957534"/>
            <a:chExt cx="7773352" cy="59142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733" y="2957534"/>
              <a:ext cx="7773352" cy="59142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092" y="2957534"/>
            <a:ext cx="6068229" cy="6171429"/>
            <a:chOff x="9945092" y="2957534"/>
            <a:chExt cx="60682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5092" y="2957534"/>
              <a:ext cx="60682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3750" y="643302"/>
            <a:ext cx="10553162" cy="25213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29346" y="7845878"/>
            <a:ext cx="4528801" cy="1693319"/>
            <a:chOff x="13029346" y="7845878"/>
            <a:chExt cx="4528801" cy="1693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9346" y="7845878"/>
              <a:ext cx="4528801" cy="1693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95049" y="3282351"/>
            <a:ext cx="4065554" cy="15300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44919" y="7599223"/>
            <a:ext cx="4432612" cy="22540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5682" y="2743526"/>
            <a:ext cx="10271504" cy="6431841"/>
            <a:chOff x="1635682" y="2743526"/>
            <a:chExt cx="10271504" cy="64318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682" y="2743526"/>
              <a:ext cx="10271504" cy="6431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9981" y="3745266"/>
            <a:ext cx="5196099" cy="2413220"/>
            <a:chOff x="1329981" y="3745266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9981" y="3745266"/>
              <a:ext cx="5196099" cy="2413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538" y="575852"/>
            <a:ext cx="14602087" cy="28380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2187" y="5939042"/>
            <a:ext cx="5850317" cy="23317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922" y="3960601"/>
            <a:ext cx="5479179" cy="26446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1403" y="3970630"/>
            <a:ext cx="5495160" cy="26637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9299" y="5939042"/>
            <a:ext cx="5877993" cy="31443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99213" y="5939042"/>
            <a:ext cx="6288307" cy="2331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5079" y="3178787"/>
            <a:ext cx="1534604" cy="1132957"/>
            <a:chOff x="8585079" y="3178787"/>
            <a:chExt cx="1534604" cy="1132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585079" y="3178787"/>
              <a:ext cx="1534604" cy="11329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0489" y="4003209"/>
            <a:ext cx="6118579" cy="27268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3210" y="3005223"/>
            <a:ext cx="1833230" cy="1393475"/>
            <a:chOff x="13813210" y="3005223"/>
            <a:chExt cx="1833230" cy="13934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3210" y="3005223"/>
              <a:ext cx="1833230" cy="139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5652" y="588395"/>
            <a:ext cx="13407516" cy="2869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66508" y="4211916"/>
            <a:ext cx="7775817" cy="2907378"/>
            <a:chOff x="9375959" y="4224794"/>
            <a:chExt cx="7775817" cy="2907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5959" y="4224794"/>
              <a:ext cx="7775817" cy="290737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0410" y="4305300"/>
            <a:ext cx="7085557" cy="3115776"/>
          </a:xfrm>
          <a:prstGeom prst="rect">
            <a:avLst/>
          </a:prstGeom>
        </p:spPr>
      </p:pic>
      <p:pic>
        <p:nvPicPr>
          <p:cNvPr id="3" name="KakaoTalk_20230707_132146910">
            <a:hlinkClick r:id="" action="ppaction://media"/>
            <a:extLst>
              <a:ext uri="{FF2B5EF4-FFF2-40B4-BE49-F238E27FC236}">
                <a16:creationId xmlns:a16="http://schemas.microsoft.com/office/drawing/2014/main" id="{0F8794C3-1D16-01E2-DA37-C72DAA76F4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8572"/>
          <a:stretch/>
        </p:blipFill>
        <p:spPr>
          <a:xfrm>
            <a:off x="914400" y="3177451"/>
            <a:ext cx="7775817" cy="5371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1601" y="3745266"/>
            <a:ext cx="5196099" cy="2413220"/>
            <a:chOff x="7191601" y="3745266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1601" y="3745266"/>
              <a:ext cx="5196099" cy="2413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538" y="575852"/>
            <a:ext cx="14602087" cy="28380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2187" y="5939042"/>
            <a:ext cx="5850317" cy="23317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922" y="3960601"/>
            <a:ext cx="5479179" cy="26446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1403" y="3970630"/>
            <a:ext cx="5495160" cy="26637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9299" y="5939042"/>
            <a:ext cx="5877993" cy="31443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99213" y="5939042"/>
            <a:ext cx="6288307" cy="23317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5079" y="3178787"/>
            <a:ext cx="1534604" cy="1132957"/>
            <a:chOff x="8585079" y="3178787"/>
            <a:chExt cx="1534604" cy="1132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585079" y="3178787"/>
              <a:ext cx="1534604" cy="11329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0489" y="4003209"/>
            <a:ext cx="6118579" cy="27268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3210" y="3005223"/>
            <a:ext cx="1833230" cy="1393475"/>
            <a:chOff x="13813210" y="3005223"/>
            <a:chExt cx="1833230" cy="13934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3210" y="3005223"/>
              <a:ext cx="1833230" cy="139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최지원</cp:lastModifiedBy>
  <cp:revision>3</cp:revision>
  <dcterms:created xsi:type="dcterms:W3CDTF">2023-07-07T13:26:40Z</dcterms:created>
  <dcterms:modified xsi:type="dcterms:W3CDTF">2023-07-07T04:41:37Z</dcterms:modified>
</cp:coreProperties>
</file>